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12192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F3215-90D8-57CB-2D7A-0E8298E70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034577-FB24-7D58-6187-1E6C3938D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43C1B-FD44-435A-9B0D-13945A8E60F2}" type="datetimeFigureOut">
              <a:rPr lang="lv-LV" smtClean="0"/>
              <a:t>31.10.2026</a:t>
            </a:fld>
            <a:endParaRPr lang="lv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4638C5-ED9B-C6DB-80CC-95823BB7A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689027-E7AB-70A3-17A4-831CD3621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DD695-6A3E-41D7-8490-2813237E65E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406441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70B1ED-3DE4-9438-CDB8-2E420EF03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29FF66-C47F-8741-AE70-A6E52EB09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4E912E-EC08-90B8-D3FA-1C416F7FE1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743C1B-FD44-435A-9B0D-13945A8E60F2}" type="datetimeFigureOut">
              <a:rPr lang="lv-LV" smtClean="0"/>
              <a:t>31.10.2026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612F10-7ADB-7FB3-34D5-4AB99C80DC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15449E-B9E9-C0BC-00F6-BE51D47869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DD695-6A3E-41D7-8490-2813237E65E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001589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896EBA3-9E92-32A7-22C6-0FCBD61A0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466E4B-4835-49A6-525C-FFA107DE841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057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5236D34-3063-A251-7E9F-96AFD79E4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191507-308A-76D5-7086-2E8E39A0075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221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66158B4-B20D-D110-13C6-BFFCB2623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B72431-4A8F-034E-A628-94C4E794B2C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674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8EA2605-331F-EA77-ECC5-9BB1BCD09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B98058-D57D-29C0-3715-53135B50D48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281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3F9FC5A-65BA-58F2-37EA-7764C37FF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45513B-AF67-29E6-C98F-F127A65AF69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428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AC87FCC-34E6-117D-C99F-8DAA88BF6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F36FED-6D07-7356-8EA4-317575A48E9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464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7B8221C-50DD-69BA-4CC4-C859B835F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15A674-D59F-5752-4954-D56C0BF864B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69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7E43FB3-8DD9-F22F-698B-BCA74FBCA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A4F40F-9D13-A4ED-0493-89393E789E0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849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7CA4912-EA5F-D6E6-7099-EBB3ED81F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393560-CD1E-1A33-9D41-43949DD6D79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8559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581D5AF-E5C1-0640-9127-825D522B7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651789-1036-90C2-37BD-07F10442A2A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1912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577674C-EA3F-4531-E8E2-4E1A70A59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355CC5-A0B7-A952-3E51-3E2EA277BD9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588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1980B33-4ED0-4BEC-7819-ECC8B1BC8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8E200C-DE59-123F-82EF-FDAA116F721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2883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5077C06-9549-85D1-C254-BF8A3CF6C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EDE00B-A2B3-B559-EEFF-EF7C902C1A0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369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688592C-4183-D19A-904E-C6D2FED5B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70337F-8F19-5799-2FA8-1940401E5CD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3257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A0CA37C-81B8-2ACA-7EBA-BD1D055D7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22B789-3FDF-3DC4-B9DF-CD98164539B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1158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EB1202B-6AD7-6847-4608-8B65FB022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AEF4B7-76B8-327A-3CE9-17D2D74054A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885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User</cp:lastModifiedBy>
  <cp:revision>1</cp:revision>
  <dcterms:created xsi:type="dcterms:W3CDTF">2026-10-31T18:38:53Z</dcterms:created>
  <dcterms:modified xsi:type="dcterms:W3CDTF">2026-10-31T18:38:53Z</dcterms:modified>
</cp:coreProperties>
</file>